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9" r:id="rId1"/>
    <p:sldMasterId id="2147483660" r:id="rId2"/>
  </p:sldMasterIdLst>
  <p:notesMasterIdLst>
    <p:notesMasterId r:id="rId6"/>
  </p:notesMasterIdLst>
  <p:sldIdLst>
    <p:sldId id="256" r:id="rId3"/>
    <p:sldId id="257" r:id="rId4"/>
    <p:sldId id="258" r:id="rId5"/>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360" y="20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3.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2424108405"/>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
        <p:cNvGrpSpPr/>
        <p:nvPr/>
      </p:nvGrpSpPr>
      <p:grpSpPr>
        <a:xfrm>
          <a:off x="0" y="0"/>
          <a:ext cx="0" cy="0"/>
          <a:chOff x="0" y="0"/>
          <a:chExt cx="0" cy="0"/>
        </a:xfrm>
      </p:grpSpPr>
      <p:sp>
        <p:nvSpPr>
          <p:cNvPr id="43" name="Shape 43"/>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4" name="Shape 44"/>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rtl="0">
              <a:buNone/>
            </a:pPr>
            <a:r>
              <a:rPr lang="en" sz="1100">
                <a:solidFill>
                  <a:srgbClr val="000000"/>
                </a:solidFill>
                <a:latin typeface="Arial"/>
                <a:ea typeface="Arial"/>
                <a:cs typeface="Arial"/>
                <a:sym typeface="Arial"/>
              </a:rPr>
              <a:t>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
        <p:cNvGrpSpPr/>
        <p:nvPr/>
      </p:nvGrpSpPr>
      <p:grpSpPr>
        <a:xfrm>
          <a:off x="0" y="0"/>
          <a:ext cx="0" cy="0"/>
          <a:chOff x="0" y="0"/>
          <a:chExt cx="0" cy="0"/>
        </a:xfrm>
      </p:grpSpPr>
      <p:sp>
        <p:nvSpPr>
          <p:cNvPr id="53" name="Shape 53"/>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4" name="Shape 54"/>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Shape 6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3" name="Shape 63"/>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lvl="0">
              <a:buClr>
                <a:srgbClr val="000000"/>
              </a:buClr>
              <a:buSzPct val="100000"/>
              <a:buFont typeface="Arial"/>
              <a:buNone/>
            </a:pPr>
            <a:r>
              <a:rPr lang="en"/>
              <a:t>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7"/>
        <p:cNvGrpSpPr/>
        <p:nvPr/>
      </p:nvGrpSpPr>
      <p:grpSpPr>
        <a:xfrm>
          <a:off x="0" y="0"/>
          <a:ext cx="0" cy="0"/>
          <a:chOff x="0" y="0"/>
          <a:chExt cx="0" cy="0"/>
        </a:xfrm>
      </p:grpSpPr>
      <p:sp>
        <p:nvSpPr>
          <p:cNvPr id="8" name="Shape 8"/>
          <p:cNvSpPr txBox="1">
            <a:spLocks noGrp="1"/>
          </p:cNvSpPr>
          <p:nvPr>
            <p:ph type="ctrTitle"/>
          </p:nvPr>
        </p:nvSpPr>
        <p:spPr>
          <a:xfrm>
            <a:off x="685800" y="2111123"/>
            <a:ext cx="7772400" cy="1546474"/>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9pPr>
          </a:lstStyle>
          <a:p>
            <a:endParaRPr/>
          </a:p>
        </p:txBody>
      </p:sp>
      <p:sp>
        <p:nvSpPr>
          <p:cNvPr id="9" name="Shape 9"/>
          <p:cNvSpPr txBox="1">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30"/>
        <p:cNvGrpSpPr/>
        <p:nvPr/>
      </p:nvGrpSpPr>
      <p:grpSpPr>
        <a:xfrm>
          <a:off x="0" y="0"/>
          <a:ext cx="0" cy="0"/>
          <a:chOff x="0" y="0"/>
          <a:chExt cx="0" cy="0"/>
        </a:xfrm>
      </p:grpSpPr>
      <p:sp>
        <p:nvSpPr>
          <p:cNvPr id="31" name="Shape 31"/>
          <p:cNvSpPr txBox="1">
            <a:spLocks noGrp="1"/>
          </p:cNvSpPr>
          <p:nvPr>
            <p:ph type="title"/>
          </p:nvPr>
        </p:nvSpPr>
        <p:spPr>
          <a:xfrm>
            <a:off x="274319" y="274319"/>
            <a:ext cx="8595359" cy="822960"/>
          </a:xfrm>
          <a:prstGeom prst="rect">
            <a:avLst/>
          </a:prstGeom>
        </p:spPr>
        <p:txBody>
          <a:bodyPr lIns="91425" tIns="91425" rIns="91425" bIns="91425" anchor="t" anchorCtr="0"/>
          <a:lstStyle>
            <a:lvl1pPr>
              <a:buSzPct val="100000"/>
              <a:defRPr sz="3200"/>
            </a:lvl1pPr>
            <a:lvl2pPr>
              <a:buSzPct val="100000"/>
              <a:defRPr sz="3200"/>
            </a:lvl2pPr>
            <a:lvl3pPr>
              <a:buSzPct val="100000"/>
              <a:defRPr sz="3200"/>
            </a:lvl3pPr>
            <a:lvl4pPr>
              <a:buSzPct val="100000"/>
              <a:defRPr sz="3200"/>
            </a:lvl4pPr>
            <a:lvl5pPr>
              <a:buSzPct val="100000"/>
              <a:defRPr sz="3200"/>
            </a:lvl5pPr>
            <a:lvl6pPr>
              <a:buSzPct val="100000"/>
              <a:defRPr sz="3200"/>
            </a:lvl6pPr>
            <a:lvl7pPr>
              <a:buSzPct val="100000"/>
              <a:defRPr sz="3200"/>
            </a:lvl7pPr>
            <a:lvl8pPr>
              <a:buSzPct val="100000"/>
              <a:defRPr sz="3200"/>
            </a:lvl8pPr>
            <a:lvl9pPr>
              <a:buSzPct val="100000"/>
              <a:defRPr sz="3200"/>
            </a:lvl9pPr>
          </a:lstStyle>
          <a:p>
            <a:endParaRPr/>
          </a:p>
        </p:txBody>
      </p:sp>
      <p:sp>
        <p:nvSpPr>
          <p:cNvPr id="32" name="Shape 32"/>
          <p:cNvSpPr txBox="1">
            <a:spLocks noGrp="1"/>
          </p:cNvSpPr>
          <p:nvPr>
            <p:ph type="body" idx="1"/>
          </p:nvPr>
        </p:nvSpPr>
        <p:spPr>
          <a:xfrm>
            <a:off x="274319" y="1645919"/>
            <a:ext cx="4023360" cy="4937760"/>
          </a:xfrm>
          <a:prstGeom prst="rect">
            <a:avLst/>
          </a:prstGeom>
        </p:spPr>
        <p:txBody>
          <a:bodyPr lIns="91425" tIns="91425" rIns="91425" bIns="91425" anchor="t" anchorCtr="0"/>
          <a:lstStyle>
            <a:lvl1pPr>
              <a:buSzPct val="100000"/>
              <a:defRPr sz="2000"/>
            </a:lvl1pPr>
            <a:lvl2pPr>
              <a:buSzPct val="100000"/>
              <a:defRPr sz="2000"/>
            </a:lvl2pPr>
            <a:lvl3pPr>
              <a:buSzPct val="100000"/>
              <a:defRPr sz="2000"/>
            </a:lvl3pPr>
            <a:lvl4pPr>
              <a:buSzPct val="100000"/>
              <a:defRPr sz="2000"/>
            </a:lvl4pPr>
            <a:lvl5pPr>
              <a:buSzPct val="100000"/>
              <a:defRPr sz="2000"/>
            </a:lvl5pPr>
            <a:lvl6pPr>
              <a:buSzPct val="100000"/>
              <a:defRPr sz="2000"/>
            </a:lvl6pPr>
            <a:lvl7pPr>
              <a:buSzPct val="100000"/>
              <a:defRPr sz="2000"/>
            </a:lvl7pPr>
            <a:lvl8pPr>
              <a:buSzPct val="100000"/>
              <a:defRPr sz="2000"/>
            </a:lvl8pPr>
            <a:lvl9pPr>
              <a:buSzPct val="100000"/>
              <a:defRPr sz="2000"/>
            </a:lvl9pPr>
          </a:lstStyle>
          <a:p>
            <a:endParaRPr/>
          </a:p>
        </p:txBody>
      </p:sp>
      <p:sp>
        <p:nvSpPr>
          <p:cNvPr id="33" name="Shape 33"/>
          <p:cNvSpPr txBox="1">
            <a:spLocks noGrp="1"/>
          </p:cNvSpPr>
          <p:nvPr>
            <p:ph type="body" idx="2"/>
          </p:nvPr>
        </p:nvSpPr>
        <p:spPr>
          <a:xfrm>
            <a:off x="4846319" y="1645919"/>
            <a:ext cx="4023360" cy="4937760"/>
          </a:xfrm>
          <a:prstGeom prst="rect">
            <a:avLst/>
          </a:prstGeom>
        </p:spPr>
        <p:txBody>
          <a:bodyPr lIns="91425" tIns="91425" rIns="91425" bIns="91425" anchor="t" anchorCtr="0"/>
          <a:lstStyle>
            <a:lvl1pPr>
              <a:buSzPct val="100000"/>
              <a:defRPr sz="2000"/>
            </a:lvl1pPr>
            <a:lvl2pPr>
              <a:buSzPct val="100000"/>
              <a:defRPr sz="2000"/>
            </a:lvl2pPr>
            <a:lvl3pPr>
              <a:buSzPct val="100000"/>
              <a:defRPr sz="2000"/>
            </a:lvl3pPr>
            <a:lvl4pPr>
              <a:buSzPct val="100000"/>
              <a:defRPr sz="2000"/>
            </a:lvl4pPr>
            <a:lvl5pPr>
              <a:buSzPct val="100000"/>
              <a:defRPr sz="2000"/>
            </a:lvl5pPr>
            <a:lvl6pPr>
              <a:buSzPct val="100000"/>
              <a:defRPr sz="2000"/>
            </a:lvl6pPr>
            <a:lvl7pPr>
              <a:buSzPct val="100000"/>
              <a:defRPr sz="2000"/>
            </a:lvl7pPr>
            <a:lvl8pPr>
              <a:buSzPct val="100000"/>
              <a:defRPr sz="2000"/>
            </a:lvl8pPr>
            <a:lvl9pPr>
              <a:buSzPct val="100000"/>
              <a:defRPr sz="2000"/>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34"/>
        <p:cNvGrpSpPr/>
        <p:nvPr/>
      </p:nvGrpSpPr>
      <p:grpSpPr>
        <a:xfrm>
          <a:off x="0" y="0"/>
          <a:ext cx="0" cy="0"/>
          <a:chOff x="0" y="0"/>
          <a:chExt cx="0" cy="0"/>
        </a:xfrm>
      </p:grpSpPr>
      <p:sp>
        <p:nvSpPr>
          <p:cNvPr id="35" name="Shape 35"/>
          <p:cNvSpPr txBox="1">
            <a:spLocks noGrp="1"/>
          </p:cNvSpPr>
          <p:nvPr>
            <p:ph type="body" idx="1"/>
          </p:nvPr>
        </p:nvSpPr>
        <p:spPr>
          <a:xfrm>
            <a:off x="274319" y="6035039"/>
            <a:ext cx="8595359" cy="548639"/>
          </a:xfrm>
          <a:prstGeom prst="rect">
            <a:avLst/>
          </a:prstGeom>
        </p:spPr>
        <p:txBody>
          <a:bodyPr lIns="91425" tIns="91425" rIns="91425" bIns="91425" anchor="t" anchorCtr="0"/>
          <a:lstStyle>
            <a:lvl1pPr algn="ctr">
              <a:buSzPct val="100000"/>
              <a:defRPr sz="2400"/>
            </a:lvl1pPr>
            <a:lvl2pPr algn="ctr">
              <a:buSzPct val="100000"/>
              <a:defRPr sz="2400"/>
            </a:lvl2pPr>
            <a:lvl3pPr algn="ctr">
              <a:buSzPct val="100000"/>
              <a:defRPr sz="2400"/>
            </a:lvl3pPr>
            <a:lvl4pPr algn="ctr">
              <a:buSzPct val="100000"/>
              <a:defRPr sz="2400"/>
            </a:lvl4pPr>
            <a:lvl5pPr algn="ctr">
              <a:buSzPct val="100000"/>
              <a:defRPr sz="2400"/>
            </a:lvl5pPr>
            <a:lvl6pPr algn="ctr">
              <a:buSzPct val="100000"/>
              <a:defRPr sz="2400"/>
            </a:lvl6pPr>
            <a:lvl7pPr algn="ctr">
              <a:buSzPct val="100000"/>
              <a:defRPr sz="2400"/>
            </a:lvl7pPr>
            <a:lvl8pPr algn="ctr">
              <a:buSzPct val="100000"/>
              <a:defRPr sz="2400"/>
            </a:lvl8pPr>
            <a:lvl9pPr algn="ctr">
              <a:buSzPct val="100000"/>
              <a:defRPr sz="24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2" name="Shape 12"/>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5" name="Shape 15"/>
          <p:cNvSpPr txBox="1">
            <a:spLocks noGrp="1"/>
          </p:cNvSpPr>
          <p:nvPr>
            <p:ph type="body" idx="1"/>
          </p:nvPr>
        </p:nvSpPr>
        <p:spPr>
          <a:xfrm>
            <a:off x="457200"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16" name="Shape 16"/>
          <p:cNvSpPr txBox="1">
            <a:spLocks noGrp="1"/>
          </p:cNvSpPr>
          <p:nvPr>
            <p:ph type="body" idx="2"/>
          </p:nvPr>
        </p:nvSpPr>
        <p:spPr>
          <a:xfrm>
            <a:off x="4692273"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5875078"/>
            <a:ext cx="8229600" cy="692693"/>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1"/>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3"/>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24"/>
        <p:cNvGrpSpPr/>
        <p:nvPr/>
      </p:nvGrpSpPr>
      <p:grpSpPr>
        <a:xfrm>
          <a:off x="0" y="0"/>
          <a:ext cx="0" cy="0"/>
          <a:chOff x="0" y="0"/>
          <a:chExt cx="0" cy="0"/>
        </a:xfrm>
      </p:grpSpPr>
      <p:sp>
        <p:nvSpPr>
          <p:cNvPr id="25" name="Shape 25"/>
          <p:cNvSpPr txBox="1">
            <a:spLocks noGrp="1"/>
          </p:cNvSpPr>
          <p:nvPr>
            <p:ph type="ctrTitle"/>
          </p:nvPr>
        </p:nvSpPr>
        <p:spPr>
          <a:xfrm>
            <a:off x="822959" y="2743200"/>
            <a:ext cx="7498080" cy="1097279"/>
          </a:xfrm>
          <a:prstGeom prst="rect">
            <a:avLst/>
          </a:prstGeom>
        </p:spPr>
        <p:txBody>
          <a:bodyPr lIns="91425" tIns="91425" rIns="91425" bIns="91425" anchor="t" anchorCtr="0"/>
          <a:lstStyle>
            <a:lvl1pPr algn="ctr">
              <a:buSzPct val="100000"/>
              <a:defRPr sz="3600"/>
            </a:lvl1pPr>
            <a:lvl2pPr algn="ctr">
              <a:buSzPct val="100000"/>
              <a:defRPr sz="3600"/>
            </a:lvl2pPr>
            <a:lvl3pPr algn="ctr">
              <a:buSzPct val="100000"/>
              <a:defRPr sz="3600"/>
            </a:lvl3pPr>
            <a:lvl4pPr algn="ctr">
              <a:buSzPct val="100000"/>
              <a:defRPr sz="3600"/>
            </a:lvl4pPr>
            <a:lvl5pPr algn="ctr">
              <a:buSzPct val="100000"/>
              <a:defRPr sz="3600"/>
            </a:lvl5pPr>
            <a:lvl6pPr algn="ctr">
              <a:buSzPct val="100000"/>
              <a:defRPr sz="3600"/>
            </a:lvl6pPr>
            <a:lvl7pPr algn="ctr">
              <a:buSzPct val="100000"/>
              <a:defRPr sz="3600"/>
            </a:lvl7pPr>
            <a:lvl8pPr algn="ctr">
              <a:buSzPct val="100000"/>
              <a:defRPr sz="3600"/>
            </a:lvl8pPr>
            <a:lvl9pPr algn="ctr">
              <a:buSzPct val="100000"/>
              <a:defRPr sz="3600"/>
            </a:lvl9pPr>
          </a:lstStyle>
          <a:p>
            <a:endParaRPr/>
          </a:p>
        </p:txBody>
      </p:sp>
      <p:sp>
        <p:nvSpPr>
          <p:cNvPr id="26" name="Shape 26"/>
          <p:cNvSpPr txBox="1">
            <a:spLocks noGrp="1"/>
          </p:cNvSpPr>
          <p:nvPr>
            <p:ph type="subTitle" idx="1"/>
          </p:nvPr>
        </p:nvSpPr>
        <p:spPr>
          <a:xfrm>
            <a:off x="1645919" y="4114800"/>
            <a:ext cx="5852159" cy="822960"/>
          </a:xfrm>
          <a:prstGeom prst="rect">
            <a:avLst/>
          </a:prstGeom>
        </p:spPr>
        <p:txBody>
          <a:bodyPr lIns="91425" tIns="91425" rIns="91425" bIns="91425" anchor="t" anchorCtr="0"/>
          <a:lstStyle>
            <a:lvl1pPr algn="ctr">
              <a:buSzPct val="100000"/>
              <a:defRPr sz="2400"/>
            </a:lvl1pPr>
            <a:lvl2pPr algn="ctr">
              <a:buSzPct val="100000"/>
              <a:defRPr sz="2400"/>
            </a:lvl2pPr>
            <a:lvl3pPr algn="ctr">
              <a:buSzPct val="100000"/>
              <a:defRPr sz="2400"/>
            </a:lvl3pPr>
            <a:lvl4pPr algn="ctr">
              <a:buSzPct val="100000"/>
              <a:defRPr sz="2400"/>
            </a:lvl4pPr>
            <a:lvl5pPr algn="ctr">
              <a:buSzPct val="100000"/>
              <a:defRPr sz="2400"/>
            </a:lvl5pPr>
            <a:lvl6pPr algn="ctr">
              <a:buSzPct val="100000"/>
              <a:defRPr sz="2400"/>
            </a:lvl6pPr>
            <a:lvl7pPr algn="ctr">
              <a:buSzPct val="100000"/>
              <a:defRPr sz="2400"/>
            </a:lvl7pPr>
            <a:lvl8pPr algn="ctr">
              <a:buSzPct val="100000"/>
              <a:defRPr sz="2400"/>
            </a:lvl8pPr>
            <a:lvl9pPr algn="ctr">
              <a:buSzPct val="100000"/>
              <a:defRPr sz="24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27"/>
        <p:cNvGrpSpPr/>
        <p:nvPr/>
      </p:nvGrpSpPr>
      <p:grpSpPr>
        <a:xfrm>
          <a:off x="0" y="0"/>
          <a:ext cx="0" cy="0"/>
          <a:chOff x="0" y="0"/>
          <a:chExt cx="0" cy="0"/>
        </a:xfrm>
      </p:grpSpPr>
      <p:sp>
        <p:nvSpPr>
          <p:cNvPr id="28" name="Shape 28"/>
          <p:cNvSpPr txBox="1">
            <a:spLocks noGrp="1"/>
          </p:cNvSpPr>
          <p:nvPr>
            <p:ph type="title"/>
          </p:nvPr>
        </p:nvSpPr>
        <p:spPr>
          <a:xfrm>
            <a:off x="274319" y="274319"/>
            <a:ext cx="8595359" cy="822960"/>
          </a:xfrm>
          <a:prstGeom prst="rect">
            <a:avLst/>
          </a:prstGeom>
        </p:spPr>
        <p:txBody>
          <a:bodyPr lIns="91425" tIns="91425" rIns="91425" bIns="91425" anchor="t" anchorCtr="0"/>
          <a:lstStyle>
            <a:lvl1pPr>
              <a:buSzPct val="100000"/>
              <a:defRPr sz="3200"/>
            </a:lvl1pPr>
            <a:lvl2pPr>
              <a:buSzPct val="100000"/>
              <a:defRPr sz="3200"/>
            </a:lvl2pPr>
            <a:lvl3pPr>
              <a:buSzPct val="100000"/>
              <a:defRPr sz="3200"/>
            </a:lvl3pPr>
            <a:lvl4pPr>
              <a:buSzPct val="100000"/>
              <a:defRPr sz="3200"/>
            </a:lvl4pPr>
            <a:lvl5pPr>
              <a:buSzPct val="100000"/>
              <a:defRPr sz="3200"/>
            </a:lvl5pPr>
            <a:lvl6pPr>
              <a:buSzPct val="100000"/>
              <a:defRPr sz="3200"/>
            </a:lvl6pPr>
            <a:lvl7pPr>
              <a:buSzPct val="100000"/>
              <a:defRPr sz="3200"/>
            </a:lvl7pPr>
            <a:lvl8pPr>
              <a:buSzPct val="100000"/>
              <a:defRPr sz="3200"/>
            </a:lvl8pPr>
            <a:lvl9pPr>
              <a:buSzPct val="100000"/>
              <a:defRPr sz="3200"/>
            </a:lvl9pPr>
          </a:lstStyle>
          <a:p>
            <a:endParaRPr/>
          </a:p>
        </p:txBody>
      </p:sp>
      <p:sp>
        <p:nvSpPr>
          <p:cNvPr id="29" name="Shape 29"/>
          <p:cNvSpPr txBox="1">
            <a:spLocks noGrp="1"/>
          </p:cNvSpPr>
          <p:nvPr>
            <p:ph type="body" idx="1"/>
          </p:nvPr>
        </p:nvSpPr>
        <p:spPr>
          <a:xfrm>
            <a:off x="274319" y="1645919"/>
            <a:ext cx="8595359" cy="4937760"/>
          </a:xfrm>
          <a:prstGeom prst="rect">
            <a:avLst/>
          </a:prstGeom>
        </p:spPr>
        <p:txBody>
          <a:bodyPr lIns="91425" tIns="91425" rIns="91425" bIns="91425" anchor="t" anchorCtr="0"/>
          <a:lstStyle>
            <a:lvl1pPr>
              <a:buSzPct val="100000"/>
              <a:defRPr sz="2000"/>
            </a:lvl1pPr>
            <a:lvl2pPr>
              <a:buSzPct val="100000"/>
              <a:defRPr sz="2000"/>
            </a:lvl2pPr>
            <a:lvl3pPr>
              <a:buSzPct val="100000"/>
              <a:defRPr sz="2000"/>
            </a:lvl3pPr>
            <a:lvl4pPr>
              <a:buSzPct val="100000"/>
              <a:defRPr sz="2000"/>
            </a:lvl4pPr>
            <a:lvl5pPr>
              <a:buSzPct val="100000"/>
              <a:defRPr sz="2000"/>
            </a:lvl5pPr>
            <a:lvl6pPr>
              <a:buSzPct val="100000"/>
              <a:defRPr sz="2000"/>
            </a:lvl6pPr>
            <a:lvl7pPr>
              <a:buSzPct val="100000"/>
              <a:defRPr sz="2000"/>
            </a:lvl7pPr>
            <a:lvl8pPr>
              <a:buSzPct val="100000"/>
              <a:defRPr sz="2000"/>
            </a:lvl8pPr>
            <a:lvl9pPr>
              <a:buSzPct val="100000"/>
              <a:defRPr sz="2000"/>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theme" Target="../theme/theme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9pPr>
          </a:lstStyle>
          <a:p>
            <a:endParaRPr/>
          </a:p>
        </p:txBody>
      </p:sp>
      <p:sp>
        <p:nvSpPr>
          <p:cNvPr id="6" name="Shape 6"/>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2"/>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9.xml"/><Relationship Id="rId5" Type="http://schemas.openxmlformats.org/officeDocument/2006/relationships/image" Target="../media/image2.jpg"/><Relationship Id="rId4" Type="http://schemas.openxmlformats.org/officeDocument/2006/relationships/hyperlink" Target="http://youtube.com/v/GLQDPH0ulCg"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www.youtube.com/t/press" TargetMode="External"/><Relationship Id="rId7"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9.xml"/><Relationship Id="rId6" Type="http://schemas.openxmlformats.org/officeDocument/2006/relationships/hyperlink" Target="http://youtube.com/v/SmnkYyHQqNs" TargetMode="External"/><Relationship Id="rId5" Type="http://schemas.openxmlformats.org/officeDocument/2006/relationships/hyperlink" Target="http://www.youtube.com/watch?v=jNQXAC9IVRw" TargetMode="Externa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6"/>
        <p:cNvGrpSpPr/>
        <p:nvPr/>
      </p:nvGrpSpPr>
      <p:grpSpPr>
        <a:xfrm>
          <a:off x="0" y="0"/>
          <a:ext cx="0" cy="0"/>
          <a:chOff x="0" y="0"/>
          <a:chExt cx="0" cy="0"/>
        </a:xfrm>
      </p:grpSpPr>
      <p:sp>
        <p:nvSpPr>
          <p:cNvPr id="37" name="Shape 37"/>
          <p:cNvSpPr txBox="1">
            <a:spLocks noGrp="1"/>
          </p:cNvSpPr>
          <p:nvPr>
            <p:ph type="title"/>
          </p:nvPr>
        </p:nvSpPr>
        <p:spPr>
          <a:xfrm>
            <a:off x="274319" y="274319"/>
            <a:ext cx="8595359" cy="822960"/>
          </a:xfrm>
          <a:prstGeom prst="rect">
            <a:avLst/>
          </a:prstGeom>
        </p:spPr>
        <p:txBody>
          <a:bodyPr lIns="91425" tIns="91425" rIns="91425" bIns="91425" anchor="t" anchorCtr="0">
            <a:spAutoFit/>
          </a:bodyPr>
          <a:lstStyle/>
          <a:p>
            <a:pPr rtl="0">
              <a:buNone/>
            </a:pPr>
            <a:r>
              <a:rPr lang="en" sz="3200">
                <a:solidFill>
                  <a:srgbClr val="0B5394"/>
                </a:solidFill>
                <a:latin typeface="Trebuchet MS"/>
                <a:ea typeface="Trebuchet MS"/>
                <a:cs typeface="Trebuchet MS"/>
                <a:sym typeface="Trebuchet MS"/>
              </a:rPr>
              <a:t>1. </a:t>
            </a:r>
            <a:r>
              <a:rPr lang="en">
                <a:solidFill>
                  <a:srgbClr val="0B5394"/>
                </a:solidFill>
                <a:latin typeface="Trebuchet MS"/>
                <a:ea typeface="Trebuchet MS"/>
                <a:cs typeface="Trebuchet MS"/>
                <a:sym typeface="Trebuchet MS"/>
              </a:rPr>
              <a:t>What Makes YouTube Different?</a:t>
            </a:r>
          </a:p>
        </p:txBody>
      </p:sp>
      <p:sp>
        <p:nvSpPr>
          <p:cNvPr id="38" name="Shape 38"/>
          <p:cNvSpPr/>
          <p:nvPr/>
        </p:nvSpPr>
        <p:spPr>
          <a:xfrm>
            <a:off x="91440" y="6217897"/>
            <a:ext cx="8952120" cy="621652"/>
          </a:xfrm>
          <a:prstGeom prst="rect">
            <a:avLst/>
          </a:prstGeom>
          <a:blipFill>
            <a:blip r:embed="rId3"/>
            <a:stretch>
              <a:fillRect/>
            </a:stretch>
          </a:blipFill>
        </p:spPr>
      </p:sp>
      <p:sp>
        <p:nvSpPr>
          <p:cNvPr id="39" name="Shape 39"/>
          <p:cNvSpPr txBox="1"/>
          <p:nvPr/>
        </p:nvSpPr>
        <p:spPr>
          <a:xfrm>
            <a:off x="302919" y="1034425"/>
            <a:ext cx="8346600" cy="588599"/>
          </a:xfrm>
          <a:prstGeom prst="rect">
            <a:avLst/>
          </a:prstGeom>
          <a:noFill/>
        </p:spPr>
        <p:txBody>
          <a:bodyPr lIns="91425" tIns="91425" rIns="91425" bIns="91425" anchor="t" anchorCtr="0">
            <a:spAutoFit/>
          </a:bodyPr>
          <a:lstStyle/>
          <a:p>
            <a:pPr algn="ctr">
              <a:buNone/>
            </a:pPr>
            <a:r>
              <a:rPr lang="en" sz="1800" b="1" i="1">
                <a:latin typeface="Trebuchet MS"/>
                <a:ea typeface="Trebuchet MS"/>
                <a:cs typeface="Trebuchet MS"/>
                <a:sym typeface="Trebuchet MS"/>
              </a:rPr>
              <a:t>Lesson Objective - Learn about the scale, mission and environment of YouTube.</a:t>
            </a:r>
          </a:p>
        </p:txBody>
      </p:sp>
      <p:sp>
        <p:nvSpPr>
          <p:cNvPr id="40" name="Shape 40">
            <a:hlinkClick r:id="rId4"/>
          </p:cNvPr>
          <p:cNvSpPr/>
          <p:nvPr/>
        </p:nvSpPr>
        <p:spPr>
          <a:xfrm>
            <a:off x="1778733" y="2697475"/>
            <a:ext cx="5394974" cy="3429000"/>
          </a:xfrm>
          <a:prstGeom prst="rect">
            <a:avLst/>
          </a:prstGeom>
          <a:blipFill>
            <a:blip r:embed="rId5"/>
            <a:stretch>
              <a:fillRect/>
            </a:stretch>
          </a:blipFill>
          <a:ln>
            <a:noFill/>
          </a:ln>
        </p:spPr>
      </p:sp>
      <p:sp>
        <p:nvSpPr>
          <p:cNvPr id="41" name="Shape 41"/>
          <p:cNvSpPr txBox="1"/>
          <p:nvPr/>
        </p:nvSpPr>
        <p:spPr>
          <a:xfrm>
            <a:off x="576900" y="1725940"/>
            <a:ext cx="7981199" cy="828900"/>
          </a:xfrm>
          <a:prstGeom prst="rect">
            <a:avLst/>
          </a:prstGeom>
          <a:noFill/>
        </p:spPr>
        <p:txBody>
          <a:bodyPr lIns="91425" tIns="91425" rIns="91425" bIns="91425" anchor="t" anchorCtr="0">
            <a:spAutoFit/>
          </a:bodyPr>
          <a:lstStyle/>
          <a:p>
            <a:pPr>
              <a:buNone/>
            </a:pPr>
            <a:r>
              <a:rPr lang="en" sz="1800" b="1">
                <a:solidFill>
                  <a:srgbClr val="CC0000"/>
                </a:solidFill>
                <a:latin typeface="Trebuchet MS"/>
                <a:ea typeface="Trebuchet MS"/>
                <a:cs typeface="Trebuchet MS"/>
                <a:sym typeface="Trebuchet MS"/>
              </a:rPr>
              <a:t>Watch</a:t>
            </a:r>
            <a:r>
              <a:rPr lang="en">
                <a:latin typeface="Trebuchet MS"/>
                <a:ea typeface="Trebuchet MS"/>
                <a:cs typeface="Trebuchet MS"/>
                <a:sym typeface="Trebuchet MS"/>
              </a:rPr>
              <a:t> this video to get the story of YouTube so far. YouTube allows billions of people to discover, watch and share originally-created videos. YouTube provides a forum for people to connect, inform, and inspire others across the globe.</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5"/>
        <p:cNvGrpSpPr/>
        <p:nvPr/>
      </p:nvGrpSpPr>
      <p:grpSpPr>
        <a:xfrm>
          <a:off x="0" y="0"/>
          <a:ext cx="0" cy="0"/>
          <a:chOff x="0" y="0"/>
          <a:chExt cx="0" cy="0"/>
        </a:xfrm>
      </p:grpSpPr>
      <p:sp>
        <p:nvSpPr>
          <p:cNvPr id="46" name="Shape 46"/>
          <p:cNvSpPr/>
          <p:nvPr/>
        </p:nvSpPr>
        <p:spPr>
          <a:xfrm>
            <a:off x="314325" y="1217289"/>
            <a:ext cx="8160899" cy="451499"/>
          </a:xfrm>
          <a:prstGeom prst="rect">
            <a:avLst/>
          </a:prstGeom>
          <a:solidFill>
            <a:srgbClr val="E06666"/>
          </a:solidFill>
          <a:ln>
            <a:noFill/>
          </a:ln>
        </p:spPr>
        <p:txBody>
          <a:bodyPr lIns="91425" tIns="91425" rIns="91425" bIns="91425" anchor="ctr" anchorCtr="0">
            <a:spAutoFit/>
          </a:bodyPr>
          <a:lstStyle/>
          <a:p>
            <a:pPr>
              <a:buNone/>
            </a:pPr>
            <a:r>
              <a:rPr lang="en" b="1" i="1">
                <a:latin typeface="Trebuchet MS"/>
                <a:ea typeface="Trebuchet MS"/>
                <a:cs typeface="Trebuchet MS"/>
                <a:sym typeface="Trebuchet MS"/>
              </a:rPr>
              <a:t>Activity - Visit the YouTube </a:t>
            </a:r>
            <a:r>
              <a:rPr lang="en" b="1" i="1" u="sng">
                <a:latin typeface="Trebuchet MS"/>
                <a:ea typeface="Trebuchet MS"/>
                <a:cs typeface="Trebuchet MS"/>
                <a:sym typeface="Trebuchet MS"/>
                <a:hlinkClick r:id="rId3"/>
              </a:rPr>
              <a:t>Press Page</a:t>
            </a:r>
            <a:r>
              <a:rPr lang="en" b="1"/>
              <a:t> </a:t>
            </a:r>
            <a:r>
              <a:rPr lang="en" b="1" i="1"/>
              <a:t>as a class and try to find the answers to the questions below. Then, you can watch the 'YouTube Rewind 2011' video.</a:t>
            </a:r>
          </a:p>
        </p:txBody>
      </p:sp>
      <p:sp>
        <p:nvSpPr>
          <p:cNvPr id="47" name="Shape 47"/>
          <p:cNvSpPr txBox="1">
            <a:spLocks noGrp="1"/>
          </p:cNvSpPr>
          <p:nvPr>
            <p:ph type="title"/>
          </p:nvPr>
        </p:nvSpPr>
        <p:spPr>
          <a:xfrm>
            <a:off x="182880" y="274379"/>
            <a:ext cx="8595299" cy="822900"/>
          </a:xfrm>
          <a:prstGeom prst="rect">
            <a:avLst/>
          </a:prstGeom>
        </p:spPr>
        <p:txBody>
          <a:bodyPr lIns="91425" tIns="91425" rIns="91425" bIns="91425" anchor="t" anchorCtr="0">
            <a:spAutoFit/>
          </a:bodyPr>
          <a:lstStyle/>
          <a:p>
            <a:pPr rtl="0">
              <a:buNone/>
            </a:pPr>
            <a:r>
              <a:rPr lang="en" sz="3200">
                <a:solidFill>
                  <a:srgbClr val="285BAC"/>
                </a:solidFill>
                <a:latin typeface="Trebuchet MS"/>
                <a:ea typeface="Trebuchet MS"/>
                <a:cs typeface="Trebuchet MS"/>
                <a:sym typeface="Trebuchet MS"/>
              </a:rPr>
              <a:t>1. </a:t>
            </a:r>
            <a:r>
              <a:rPr lang="en">
                <a:solidFill>
                  <a:srgbClr val="285BAC"/>
                </a:solidFill>
                <a:latin typeface="Trebuchet MS"/>
                <a:ea typeface="Trebuchet MS"/>
                <a:cs typeface="Trebuchet MS"/>
                <a:sym typeface="Trebuchet MS"/>
              </a:rPr>
              <a:t>What Makes YouTube Different?</a:t>
            </a:r>
          </a:p>
        </p:txBody>
      </p:sp>
      <p:sp>
        <p:nvSpPr>
          <p:cNvPr id="48" name="Shape 48"/>
          <p:cNvSpPr txBox="1">
            <a:spLocks noGrp="1"/>
          </p:cNvSpPr>
          <p:nvPr>
            <p:ph type="body" idx="1"/>
          </p:nvPr>
        </p:nvSpPr>
        <p:spPr>
          <a:xfrm>
            <a:off x="220025" y="2045965"/>
            <a:ext cx="4590600" cy="4206599"/>
          </a:xfrm>
          <a:prstGeom prst="rect">
            <a:avLst/>
          </a:prstGeom>
        </p:spPr>
        <p:txBody>
          <a:bodyPr lIns="91425" tIns="91425" rIns="91425" bIns="91425" anchor="t" anchorCtr="0">
            <a:spAutoFit/>
          </a:bodyPr>
          <a:lstStyle/>
          <a:p>
            <a:pPr rtl="0">
              <a:buNone/>
            </a:pPr>
            <a:endParaRPr/>
          </a:p>
          <a:p>
            <a:pPr rtl="0">
              <a:buNone/>
            </a:pPr>
            <a:r>
              <a:rPr lang="en" sz="1800" i="0">
                <a:solidFill>
                  <a:srgbClr val="666666"/>
                </a:solidFill>
                <a:latin typeface="Arial"/>
                <a:ea typeface="Arial"/>
                <a:cs typeface="Arial"/>
                <a:sym typeface="Arial"/>
              </a:rPr>
              <a:t> </a:t>
            </a:r>
          </a:p>
          <a:p>
            <a:endParaRPr lang="en" sz="1800" i="0">
              <a:solidFill>
                <a:srgbClr val="666666"/>
              </a:solidFill>
              <a:latin typeface="Arial"/>
              <a:ea typeface="Arial"/>
              <a:cs typeface="Arial"/>
              <a:sym typeface="Arial"/>
            </a:endParaRPr>
          </a:p>
          <a:p>
            <a:pPr rtl="0">
              <a:buNone/>
            </a:pPr>
            <a:r>
              <a:rPr lang="en" sz="1800" b="1" i="0">
                <a:solidFill>
                  <a:srgbClr val="FF0000"/>
                </a:solidFill>
                <a:latin typeface="Arial"/>
                <a:ea typeface="Arial"/>
                <a:cs typeface="Arial"/>
                <a:sym typeface="Arial"/>
              </a:rPr>
              <a:t> </a:t>
            </a:r>
          </a:p>
          <a:p>
            <a:pPr rtl="0">
              <a:buNone/>
            </a:pPr>
            <a:r>
              <a:rPr lang="en" sz="1800" i="0">
                <a:solidFill>
                  <a:srgbClr val="666666"/>
                </a:solidFill>
                <a:latin typeface="Arial"/>
                <a:ea typeface="Arial"/>
                <a:cs typeface="Arial"/>
                <a:sym typeface="Arial"/>
              </a:rPr>
              <a:t> </a:t>
            </a:r>
          </a:p>
          <a:p>
            <a:pPr rtl="0">
              <a:buNone/>
            </a:pPr>
            <a:r>
              <a:rPr lang="en" sz="1800" i="0">
                <a:solidFill>
                  <a:srgbClr val="666666"/>
                </a:solidFill>
                <a:latin typeface="Arial"/>
                <a:ea typeface="Arial"/>
                <a:cs typeface="Arial"/>
                <a:sym typeface="Arial"/>
              </a:rPr>
              <a:t> </a:t>
            </a:r>
          </a:p>
          <a:p>
            <a:endParaRPr lang="en" sz="1800" i="0">
              <a:solidFill>
                <a:srgbClr val="666666"/>
              </a:solidFill>
              <a:latin typeface="Arial"/>
              <a:ea typeface="Arial"/>
              <a:cs typeface="Arial"/>
              <a:sym typeface="Arial"/>
            </a:endParaRPr>
          </a:p>
          <a:p>
            <a:pPr algn="l" rtl="0">
              <a:buNone/>
            </a:pPr>
            <a:r>
              <a:rPr lang="en" sz="1800" i="0">
                <a:solidFill>
                  <a:srgbClr val="666666"/>
                </a:solidFill>
                <a:latin typeface="Arial"/>
                <a:ea typeface="Arial"/>
                <a:cs typeface="Arial"/>
                <a:sym typeface="Arial"/>
              </a:rPr>
              <a:t> </a:t>
            </a:r>
          </a:p>
          <a:p>
            <a:pPr algn="l" rtl="0">
              <a:buNone/>
            </a:pPr>
            <a:endParaRPr lang="en" sz="1800" i="0">
              <a:solidFill>
                <a:srgbClr val="666666"/>
              </a:solidFill>
              <a:latin typeface="Arial"/>
              <a:ea typeface="Arial"/>
              <a:cs typeface="Arial"/>
              <a:sym typeface="Arial"/>
            </a:endParaRPr>
          </a:p>
          <a:p>
            <a:pPr algn="l" rtl="0">
              <a:buNone/>
            </a:pPr>
            <a:endParaRPr lang="en" sz="1800" i="0">
              <a:solidFill>
                <a:srgbClr val="666666"/>
              </a:solidFill>
              <a:latin typeface="Arial"/>
              <a:ea typeface="Arial"/>
              <a:cs typeface="Arial"/>
              <a:sym typeface="Arial"/>
            </a:endParaRPr>
          </a:p>
        </p:txBody>
      </p:sp>
      <p:sp>
        <p:nvSpPr>
          <p:cNvPr id="49" name="Shape 49"/>
          <p:cNvSpPr/>
          <p:nvPr/>
        </p:nvSpPr>
        <p:spPr>
          <a:xfrm>
            <a:off x="91440" y="6217897"/>
            <a:ext cx="8952120" cy="621652"/>
          </a:xfrm>
          <a:prstGeom prst="rect">
            <a:avLst/>
          </a:prstGeom>
          <a:blipFill>
            <a:blip r:embed="rId4"/>
            <a:stretch>
              <a:fillRect/>
            </a:stretch>
          </a:blipFill>
        </p:spPr>
      </p:sp>
      <p:sp>
        <p:nvSpPr>
          <p:cNvPr id="50" name="Shape 50"/>
          <p:cNvSpPr txBox="1"/>
          <p:nvPr/>
        </p:nvSpPr>
        <p:spPr>
          <a:xfrm>
            <a:off x="182880" y="1908745"/>
            <a:ext cx="4562700" cy="4253100"/>
          </a:xfrm>
          <a:prstGeom prst="rect">
            <a:avLst/>
          </a:prstGeom>
          <a:noFill/>
        </p:spPr>
        <p:txBody>
          <a:bodyPr lIns="91425" tIns="91425" rIns="91425" bIns="91425" anchor="t" anchorCtr="0">
            <a:spAutoFit/>
          </a:bodyPr>
          <a:lstStyle/>
          <a:p>
            <a:pPr lvl="0" rtl="0">
              <a:buNone/>
            </a:pPr>
            <a:r>
              <a:rPr lang="en">
                <a:latin typeface="Trebuchet MS"/>
                <a:ea typeface="Trebuchet MS"/>
                <a:cs typeface="Trebuchet MS"/>
                <a:sym typeface="Trebuchet MS"/>
              </a:rPr>
              <a:t>
</a:t>
            </a:r>
          </a:p>
          <a:p>
            <a:pPr marL="457200" lvl="0" indent="-317500" rtl="0">
              <a:buClr>
                <a:srgbClr val="000000"/>
              </a:buClr>
              <a:buSzPct val="166666"/>
              <a:buFont typeface="Arial"/>
              <a:buChar char="•"/>
            </a:pPr>
            <a:r>
              <a:rPr lang="en">
                <a:latin typeface="Trebuchet MS"/>
                <a:ea typeface="Trebuchet MS"/>
                <a:cs typeface="Trebuchet MS"/>
                <a:sym typeface="Trebuchet MS"/>
              </a:rPr>
              <a:t>When was YouTube founded? </a:t>
            </a:r>
          </a:p>
          <a:p>
            <a:endParaRPr lang="en">
              <a:latin typeface="Trebuchet MS"/>
              <a:ea typeface="Trebuchet MS"/>
              <a:cs typeface="Trebuchet MS"/>
              <a:sym typeface="Trebuchet MS"/>
            </a:endParaRPr>
          </a:p>
          <a:p>
            <a:pPr marL="457200" lvl="0" indent="-317500" rtl="0">
              <a:buClr>
                <a:srgbClr val="000000"/>
              </a:buClr>
              <a:buSzPct val="166666"/>
              <a:buFont typeface="Arial"/>
              <a:buChar char="•"/>
            </a:pPr>
            <a:r>
              <a:rPr lang="en">
                <a:latin typeface="Trebuchet MS"/>
                <a:ea typeface="Trebuchet MS"/>
                <a:cs typeface="Trebuchet MS"/>
                <a:sym typeface="Trebuchet MS"/>
              </a:rPr>
              <a:t>How many users visit YouTube monthly?</a:t>
            </a:r>
          </a:p>
          <a:p>
            <a:endParaRPr lang="en">
              <a:latin typeface="Trebuchet MS"/>
              <a:ea typeface="Trebuchet MS"/>
              <a:cs typeface="Trebuchet MS"/>
              <a:sym typeface="Trebuchet MS"/>
            </a:endParaRPr>
          </a:p>
          <a:p>
            <a:pPr marL="457200" lvl="0" indent="-317500" rtl="0">
              <a:buClr>
                <a:srgbClr val="000000"/>
              </a:buClr>
              <a:buSzPct val="166666"/>
              <a:buFont typeface="Arial"/>
              <a:buChar char="•"/>
            </a:pPr>
            <a:r>
              <a:rPr lang="en">
                <a:latin typeface="Trebuchet MS"/>
                <a:ea typeface="Trebuchet MS"/>
                <a:cs typeface="Trebuchet MS"/>
                <a:sym typeface="Trebuchet MS"/>
              </a:rPr>
              <a:t>What was the first ever video uploaded to YouTube? See </a:t>
            </a:r>
            <a:r>
              <a:rPr lang="en" u="sng">
                <a:latin typeface="Trebuchet MS"/>
                <a:ea typeface="Trebuchet MS"/>
                <a:cs typeface="Trebuchet MS"/>
                <a:sym typeface="Trebuchet MS"/>
                <a:hlinkClick r:id="rId5"/>
              </a:rPr>
              <a:t>here </a:t>
            </a:r>
          </a:p>
          <a:p>
            <a:endParaRPr lang="en" u="sng">
              <a:latin typeface="Trebuchet MS"/>
              <a:ea typeface="Trebuchet MS"/>
              <a:cs typeface="Trebuchet MS"/>
              <a:sym typeface="Trebuchet MS"/>
              <a:hlinkClick r:id="rId5"/>
            </a:endParaRPr>
          </a:p>
          <a:p>
            <a:pPr marL="457200" lvl="0" indent="-317500" rtl="0">
              <a:buClr>
                <a:srgbClr val="000000"/>
              </a:buClr>
              <a:buSzPct val="166666"/>
              <a:buFont typeface="Arial"/>
              <a:buChar char="•"/>
            </a:pPr>
            <a:r>
              <a:rPr lang="en">
                <a:latin typeface="Trebuchet MS"/>
                <a:ea typeface="Trebuchet MS"/>
                <a:cs typeface="Trebuchet MS"/>
                <a:sym typeface="Trebuchet MS"/>
              </a:rPr>
              <a:t>What is the most viewed video on YouTube ever? </a:t>
            </a:r>
          </a:p>
          <a:p>
            <a:endParaRPr lang="en">
              <a:latin typeface="Trebuchet MS"/>
              <a:ea typeface="Trebuchet MS"/>
              <a:cs typeface="Trebuchet MS"/>
              <a:sym typeface="Trebuchet MS"/>
            </a:endParaRPr>
          </a:p>
          <a:p>
            <a:pPr marL="457200" lvl="0" indent="-317500" rtl="0">
              <a:buClr>
                <a:srgbClr val="000000"/>
              </a:buClr>
              <a:buSzPct val="166666"/>
              <a:buFont typeface="Arial"/>
              <a:buChar char="•"/>
            </a:pPr>
            <a:r>
              <a:rPr lang="en">
                <a:latin typeface="Trebuchet MS"/>
                <a:ea typeface="Trebuchet MS"/>
                <a:cs typeface="Trebuchet MS"/>
                <a:sym typeface="Trebuchet MS"/>
              </a:rPr>
              <a:t>What do you think the concept of the 'community' means?</a:t>
            </a:r>
          </a:p>
          <a:p>
            <a:endParaRPr lang="en">
              <a:latin typeface="Trebuchet MS"/>
              <a:ea typeface="Trebuchet MS"/>
              <a:cs typeface="Trebuchet MS"/>
              <a:sym typeface="Trebuchet MS"/>
            </a:endParaRPr>
          </a:p>
          <a:p>
            <a:pPr marL="457200" lvl="0" indent="-317500" rtl="0">
              <a:buClr>
                <a:srgbClr val="000000"/>
              </a:buClr>
              <a:buSzPct val="166666"/>
              <a:buFont typeface="Arial"/>
              <a:buChar char="•"/>
            </a:pPr>
            <a:r>
              <a:rPr lang="en">
                <a:latin typeface="Trebuchet MS"/>
                <a:ea typeface="Trebuchet MS"/>
                <a:cs typeface="Trebuchet MS"/>
                <a:sym typeface="Trebuchet MS"/>
              </a:rPr>
              <a:t>What age do you have to be to have a YouTube account?</a:t>
            </a:r>
          </a:p>
          <a:p>
            <a:endParaRPr lang="en">
              <a:latin typeface="Trebuchet MS"/>
              <a:ea typeface="Trebuchet MS"/>
              <a:cs typeface="Trebuchet MS"/>
              <a:sym typeface="Trebuchet MS"/>
            </a:endParaRPr>
          </a:p>
          <a:p>
            <a:endParaRPr lang="en">
              <a:latin typeface="Trebuchet MS"/>
              <a:ea typeface="Trebuchet MS"/>
              <a:cs typeface="Trebuchet MS"/>
              <a:sym typeface="Trebuchet MS"/>
            </a:endParaRPr>
          </a:p>
        </p:txBody>
      </p:sp>
      <p:sp>
        <p:nvSpPr>
          <p:cNvPr id="51" name="Shape 51">
            <a:hlinkClick r:id="rId6"/>
          </p:cNvPr>
          <p:cNvSpPr/>
          <p:nvPr/>
        </p:nvSpPr>
        <p:spPr>
          <a:xfrm>
            <a:off x="4810680" y="2197556"/>
            <a:ext cx="3961249" cy="2970494"/>
          </a:xfrm>
          <a:prstGeom prst="rect">
            <a:avLst/>
          </a:prstGeom>
          <a:blipFill>
            <a:blip r:embed="rId7"/>
            <a:stretch>
              <a:fillRect/>
            </a:stretch>
          </a:blipFill>
          <a:ln>
            <a:noFill/>
          </a:ln>
        </p:spPr>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5"/>
        <p:cNvGrpSpPr/>
        <p:nvPr/>
      </p:nvGrpSpPr>
      <p:grpSpPr>
        <a:xfrm>
          <a:off x="0" y="0"/>
          <a:ext cx="0" cy="0"/>
          <a:chOff x="0" y="0"/>
          <a:chExt cx="0" cy="0"/>
        </a:xfrm>
      </p:grpSpPr>
      <p:sp>
        <p:nvSpPr>
          <p:cNvPr id="56" name="Shape 56"/>
          <p:cNvSpPr txBox="1">
            <a:spLocks noGrp="1"/>
          </p:cNvSpPr>
          <p:nvPr>
            <p:ph type="title"/>
          </p:nvPr>
        </p:nvSpPr>
        <p:spPr>
          <a:xfrm>
            <a:off x="274319" y="274319"/>
            <a:ext cx="8595299" cy="822900"/>
          </a:xfrm>
          <a:prstGeom prst="rect">
            <a:avLst/>
          </a:prstGeom>
        </p:spPr>
        <p:txBody>
          <a:bodyPr lIns="91425" tIns="91425" rIns="91425" bIns="91425" anchor="t" anchorCtr="0">
            <a:spAutoFit/>
          </a:bodyPr>
          <a:lstStyle/>
          <a:p>
            <a:pPr lvl="0">
              <a:buClr>
                <a:srgbClr val="000000"/>
              </a:buClr>
              <a:buSzPct val="34375"/>
              <a:buFont typeface="Arial"/>
              <a:buNone/>
            </a:pPr>
            <a:r>
              <a:rPr lang="en">
                <a:solidFill>
                  <a:srgbClr val="0B5394"/>
                </a:solidFill>
                <a:latin typeface="Trebuchet MS"/>
                <a:ea typeface="Trebuchet MS"/>
                <a:cs typeface="Trebuchet MS"/>
                <a:sym typeface="Trebuchet MS"/>
              </a:rPr>
              <a:t>1. What Makes YouTube Different?</a:t>
            </a:r>
          </a:p>
        </p:txBody>
      </p:sp>
      <p:sp>
        <p:nvSpPr>
          <p:cNvPr id="57" name="Shape 57"/>
          <p:cNvSpPr/>
          <p:nvPr/>
        </p:nvSpPr>
        <p:spPr>
          <a:xfrm>
            <a:off x="91440" y="6217897"/>
            <a:ext cx="8952120" cy="621652"/>
          </a:xfrm>
          <a:prstGeom prst="rect">
            <a:avLst/>
          </a:prstGeom>
          <a:blipFill>
            <a:blip r:embed="rId3"/>
            <a:stretch>
              <a:fillRect/>
            </a:stretch>
          </a:blipFill>
        </p:spPr>
      </p:sp>
      <p:sp>
        <p:nvSpPr>
          <p:cNvPr id="58" name="Shape 58"/>
          <p:cNvSpPr txBox="1"/>
          <p:nvPr/>
        </p:nvSpPr>
        <p:spPr>
          <a:xfrm>
            <a:off x="389944" y="1148735"/>
            <a:ext cx="8121299" cy="1000200"/>
          </a:xfrm>
          <a:prstGeom prst="rect">
            <a:avLst/>
          </a:prstGeom>
          <a:noFill/>
        </p:spPr>
        <p:txBody>
          <a:bodyPr lIns="91425" tIns="91425" rIns="91425" bIns="91425" anchor="t" anchorCtr="0">
            <a:spAutoFit/>
          </a:bodyPr>
          <a:lstStyle/>
          <a:p>
            <a:pPr lvl="0" rtl="0">
              <a:buClr>
                <a:srgbClr val="000000"/>
              </a:buClr>
              <a:buSzPct val="78571"/>
              <a:buFont typeface="Arial"/>
              <a:buNone/>
            </a:pPr>
            <a:r>
              <a:rPr lang="en" b="1">
                <a:solidFill>
                  <a:srgbClr val="FF0000"/>
                </a:solidFill>
                <a:latin typeface="Trebuchet MS"/>
                <a:ea typeface="Trebuchet MS"/>
                <a:cs typeface="Trebuchet MS"/>
                <a:sym typeface="Trebuchet MS"/>
              </a:rPr>
              <a:t>So why are we here?</a:t>
            </a:r>
            <a:r>
              <a:rPr lang="en">
                <a:latin typeface="Trebuchet MS"/>
                <a:ea typeface="Trebuchet MS"/>
                <a:cs typeface="Trebuchet MS"/>
                <a:sym typeface="Trebuchet MS"/>
              </a:rPr>
              <a:t> YouTube is a fantastic place to share, engage and learn. Many people now spend a lot of their time online with blogs, videos, searching, games and social networking. Your online experience should be positive and there are some valuable lessons which you can learn along the way. </a:t>
            </a:r>
          </a:p>
        </p:txBody>
      </p:sp>
      <p:sp>
        <p:nvSpPr>
          <p:cNvPr id="59" name="Shape 59"/>
          <p:cNvSpPr txBox="1"/>
          <p:nvPr/>
        </p:nvSpPr>
        <p:spPr>
          <a:xfrm>
            <a:off x="389944" y="2194569"/>
            <a:ext cx="8292300" cy="2777400"/>
          </a:xfrm>
          <a:prstGeom prst="rect">
            <a:avLst/>
          </a:prstGeom>
          <a:noFill/>
        </p:spPr>
        <p:txBody>
          <a:bodyPr lIns="91425" tIns="91425" rIns="91425" bIns="91425" anchor="t" anchorCtr="0">
            <a:spAutoFit/>
          </a:bodyPr>
          <a:lstStyle/>
          <a:p>
            <a:pPr marL="457200" lvl="0" indent="-317500" rtl="0">
              <a:buClr>
                <a:srgbClr val="000000"/>
              </a:buClr>
              <a:buSzPct val="100000"/>
              <a:buFont typeface="Trebuchet MS"/>
              <a:buAutoNum type="arabicPeriod"/>
            </a:pPr>
            <a:r>
              <a:rPr lang="en">
                <a:latin typeface="Trebuchet MS"/>
                <a:ea typeface="Trebuchet MS"/>
                <a:cs typeface="Trebuchet MS"/>
                <a:sym typeface="Trebuchet MS"/>
              </a:rPr>
              <a:t>My password is secure and I never share it</a:t>
            </a:r>
          </a:p>
          <a:p>
            <a:pPr marL="457200" lvl="0" indent="-317500" rtl="0">
              <a:buClr>
                <a:srgbClr val="000000"/>
              </a:buClr>
              <a:buSzPct val="100000"/>
              <a:buFont typeface="Trebuchet MS"/>
              <a:buAutoNum type="arabicPeriod"/>
            </a:pPr>
            <a:r>
              <a:rPr lang="en">
                <a:latin typeface="Trebuchet MS"/>
                <a:ea typeface="Trebuchet MS"/>
                <a:cs typeface="Trebuchet MS"/>
                <a:sym typeface="Trebuchet MS"/>
              </a:rPr>
              <a:t>I close suspicious pop-ups</a:t>
            </a:r>
          </a:p>
          <a:p>
            <a:pPr marL="457200" lvl="0" indent="-317500" rtl="0">
              <a:buClr>
                <a:srgbClr val="000000"/>
              </a:buClr>
              <a:buSzPct val="100000"/>
              <a:buFont typeface="Trebuchet MS"/>
              <a:buAutoNum type="arabicPeriod"/>
            </a:pPr>
            <a:r>
              <a:rPr lang="en">
                <a:latin typeface="Trebuchet MS"/>
                <a:ea typeface="Trebuchet MS"/>
                <a:cs typeface="Trebuchet MS"/>
                <a:sym typeface="Trebuchet MS"/>
              </a:rPr>
              <a:t>I read relevant terms before signing up to new sites/services online</a:t>
            </a:r>
          </a:p>
          <a:p>
            <a:pPr marL="457200" lvl="0" indent="-317500" rtl="0">
              <a:buClr>
                <a:srgbClr val="000000"/>
              </a:buClr>
              <a:buSzPct val="100000"/>
              <a:buFont typeface="Trebuchet MS"/>
              <a:buAutoNum type="arabicPeriod"/>
            </a:pPr>
            <a:r>
              <a:rPr lang="en">
                <a:latin typeface="Trebuchet MS"/>
                <a:ea typeface="Trebuchet MS"/>
                <a:cs typeface="Trebuchet MS"/>
                <a:sym typeface="Trebuchet MS"/>
              </a:rPr>
              <a:t>I block my social networking profiles to people I know</a:t>
            </a:r>
          </a:p>
          <a:p>
            <a:pPr marL="457200" lvl="0" indent="-317500" rtl="0">
              <a:buClr>
                <a:srgbClr val="000000"/>
              </a:buClr>
              <a:buSzPct val="100000"/>
              <a:buFont typeface="Trebuchet MS"/>
              <a:buAutoNum type="arabicPeriod"/>
            </a:pPr>
            <a:r>
              <a:rPr lang="en">
                <a:latin typeface="Trebuchet MS"/>
                <a:ea typeface="Trebuchet MS"/>
                <a:cs typeface="Trebuchet MS"/>
                <a:sym typeface="Trebuchet MS"/>
              </a:rPr>
              <a:t>When engaging in forums, I do not give out my full name</a:t>
            </a:r>
          </a:p>
          <a:p>
            <a:pPr marL="457200" lvl="0" indent="-317500" rtl="0">
              <a:buClr>
                <a:srgbClr val="000000"/>
              </a:buClr>
              <a:buSzPct val="100000"/>
              <a:buFont typeface="Trebuchet MS"/>
              <a:buAutoNum type="arabicPeriod"/>
            </a:pPr>
            <a:r>
              <a:rPr lang="en">
                <a:latin typeface="Trebuchet MS"/>
                <a:ea typeface="Trebuchet MS"/>
                <a:cs typeface="Trebuchet MS"/>
                <a:sym typeface="Trebuchet MS"/>
              </a:rPr>
              <a:t>I avoid downloading games or other items from unfamiliar sites</a:t>
            </a:r>
          </a:p>
          <a:p>
            <a:pPr marL="457200" lvl="0" indent="-317500" rtl="0">
              <a:buClr>
                <a:srgbClr val="000000"/>
              </a:buClr>
              <a:buSzPct val="100000"/>
              <a:buFont typeface="Trebuchet MS"/>
              <a:buAutoNum type="arabicPeriod"/>
            </a:pPr>
            <a:r>
              <a:rPr lang="en">
                <a:latin typeface="Trebuchet MS"/>
                <a:ea typeface="Trebuchet MS"/>
                <a:cs typeface="Trebuchet MS"/>
                <a:sym typeface="Trebuchet MS"/>
              </a:rPr>
              <a:t>I don't easily give up personal information online such as phone number, address</a:t>
            </a:r>
          </a:p>
          <a:p>
            <a:pPr marL="457200" lvl="0" indent="-317500" rtl="0">
              <a:buClr>
                <a:srgbClr val="000000"/>
              </a:buClr>
              <a:buSzPct val="100000"/>
              <a:buFont typeface="Trebuchet MS"/>
              <a:buAutoNum type="arabicPeriod"/>
            </a:pPr>
            <a:r>
              <a:rPr lang="en">
                <a:latin typeface="Trebuchet MS"/>
                <a:ea typeface="Trebuchet MS"/>
                <a:cs typeface="Trebuchet MS"/>
                <a:sym typeface="Trebuchet MS"/>
              </a:rPr>
              <a:t>If sharing videos/photos, I check privacy settings </a:t>
            </a:r>
          </a:p>
          <a:p>
            <a:pPr marL="457200" lvl="0" indent="-317500" rtl="0">
              <a:buClr>
                <a:srgbClr val="000000"/>
              </a:buClr>
              <a:buSzPct val="100000"/>
              <a:buFont typeface="Trebuchet MS"/>
              <a:buAutoNum type="arabicPeriod"/>
            </a:pPr>
            <a:r>
              <a:rPr lang="en">
                <a:latin typeface="Trebuchet MS"/>
                <a:ea typeface="Trebuchet MS"/>
                <a:cs typeface="Trebuchet MS"/>
                <a:sym typeface="Trebuchet MS"/>
              </a:rPr>
              <a:t>I would talk to my parents/teacher/trusted adult if I had a negative experience online</a:t>
            </a:r>
          </a:p>
          <a:p>
            <a:pPr marL="457200" lvl="0" indent="-317500" rtl="0">
              <a:buClr>
                <a:srgbClr val="000000"/>
              </a:buClr>
              <a:buSzPct val="100000"/>
              <a:buFont typeface="Trebuchet MS"/>
              <a:buAutoNum type="arabicPeriod"/>
            </a:pPr>
            <a:r>
              <a:rPr lang="en">
                <a:latin typeface="Trebuchet MS"/>
                <a:ea typeface="Trebuchet MS"/>
                <a:cs typeface="Trebuchet MS"/>
                <a:sym typeface="Trebuchet MS"/>
              </a:rPr>
              <a:t>I would report a user that was bullying me or another person online</a:t>
            </a:r>
          </a:p>
          <a:p>
            <a:pPr marL="457200" lvl="0" indent="-317500" rtl="0">
              <a:buClr>
                <a:srgbClr val="000000"/>
              </a:buClr>
              <a:buSzPct val="100000"/>
              <a:buFont typeface="Trebuchet MS"/>
              <a:buAutoNum type="arabicPeriod"/>
            </a:pPr>
            <a:r>
              <a:rPr lang="en">
                <a:latin typeface="Trebuchet MS"/>
                <a:ea typeface="Trebuchet MS"/>
                <a:cs typeface="Trebuchet MS"/>
                <a:sym typeface="Trebuchet MS"/>
              </a:rPr>
              <a:t>I would never use a webcam with people I don't know very well</a:t>
            </a:r>
          </a:p>
          <a:p>
            <a:pPr marL="457200" lvl="0" indent="-317500">
              <a:buClr>
                <a:srgbClr val="000000"/>
              </a:buClr>
              <a:buSzPct val="100000"/>
              <a:buFont typeface="Trebuchet MS"/>
              <a:buAutoNum type="arabicPeriod"/>
            </a:pPr>
            <a:r>
              <a:rPr lang="en">
                <a:latin typeface="Trebuchet MS"/>
                <a:ea typeface="Trebuchet MS"/>
                <a:cs typeface="Trebuchet MS"/>
                <a:sym typeface="Trebuchet MS"/>
              </a:rPr>
              <a:t>I don't forward embarrassing messages/videos of people that are sent to me by others</a:t>
            </a:r>
          </a:p>
        </p:txBody>
      </p:sp>
      <p:sp>
        <p:nvSpPr>
          <p:cNvPr id="60" name="Shape 60"/>
          <p:cNvSpPr/>
          <p:nvPr/>
        </p:nvSpPr>
        <p:spPr>
          <a:xfrm>
            <a:off x="460050" y="5280669"/>
            <a:ext cx="8229600" cy="719999"/>
          </a:xfrm>
          <a:prstGeom prst="rect">
            <a:avLst/>
          </a:prstGeom>
          <a:solidFill>
            <a:srgbClr val="E06666"/>
          </a:solidFill>
          <a:ln>
            <a:noFill/>
          </a:ln>
        </p:spPr>
        <p:txBody>
          <a:bodyPr lIns="91425" tIns="91425" rIns="91425" bIns="91425" anchor="ctr" anchorCtr="0">
            <a:spAutoFit/>
          </a:bodyPr>
          <a:lstStyle/>
          <a:p>
            <a:pPr>
              <a:buNone/>
            </a:pPr>
            <a:r>
              <a:rPr lang="en" b="1" i="1">
                <a:latin typeface="Trebuchet MS"/>
                <a:ea typeface="Trebuchet MS"/>
                <a:cs typeface="Trebuchet MS"/>
                <a:sym typeface="Trebuchet MS"/>
              </a:rPr>
              <a:t>Activity - For each question you answer yes to give yourself a point. Please be honest. When you are finished your teacher will walk you through what the results mean.</a:t>
            </a:r>
          </a:p>
        </p:txBody>
      </p:sp>
    </p:spTree>
  </p:cSld>
  <p:clrMapOvr>
    <a:masterClrMapping/>
  </p:clrMapOvr>
  <p:transition spd="slow">
    <p:cut/>
  </p:transition>
</p:sld>
</file>

<file path=ppt/theme/theme1.xml><?xml version="1.0" encoding="utf-8"?>
<a:theme xmlns:a="http://schemas.openxmlformats.org/drawingml/2006/mai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blank">
      <a:dk1>
        <a:srgbClr val="000000"/>
      </a:dk1>
      <a:lt1>
        <a:srgbClr val="FFFFFF"/>
      </a:lt1>
      <a:dk2>
        <a:srgbClr val="073763"/>
      </a:dk2>
      <a:lt2>
        <a:srgbClr val="CFE2F3"/>
      </a:lt2>
      <a:accent1>
        <a:srgbClr val="404040"/>
      </a:accent1>
      <a:accent2>
        <a:srgbClr val="808080"/>
      </a:accent2>
      <a:accent3>
        <a:srgbClr val="C0C0C0"/>
      </a:accent3>
      <a:accent4>
        <a:srgbClr val="396187"/>
      </a:accent4>
      <a:accent5>
        <a:srgbClr val="6B8CAB"/>
      </a:accent5>
      <a:accent6>
        <a:srgbClr val="9DB7CF"/>
      </a:accent6>
      <a:hlink>
        <a:srgbClr val="0000EE"/>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338</Words>
  <Application>Microsoft Office PowerPoint</Application>
  <PresentationFormat>On-screen Show (4:3)</PresentationFormat>
  <Paragraphs>42</Paragraphs>
  <Slides>3</Slides>
  <Notes>3</Notes>
  <HiddenSlides>0</HiddenSlides>
  <MMClips>0</MMClips>
  <ScaleCrop>false</ScaleCrop>
  <HeadingPairs>
    <vt:vector size="4" baseType="variant">
      <vt:variant>
        <vt:lpstr>Theme</vt:lpstr>
      </vt:variant>
      <vt:variant>
        <vt:i4>2</vt:i4>
      </vt:variant>
      <vt:variant>
        <vt:lpstr>Slide Titles</vt:lpstr>
      </vt:variant>
      <vt:variant>
        <vt:i4>3</vt:i4>
      </vt:variant>
    </vt:vector>
  </HeadingPairs>
  <TitlesOfParts>
    <vt:vector size="5" baseType="lpstr">
      <vt:lpstr/>
      <vt:lpstr/>
      <vt:lpstr>1. What Makes YouTube Different?</vt:lpstr>
      <vt:lpstr>1. What Makes YouTube Different?</vt:lpstr>
      <vt:lpstr>1. What Makes YouTube Different?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What Makes YouTube Different?</dc:title>
  <dc:creator>Charlotte Hejka</dc:creator>
  <cp:lastModifiedBy>Charlotte Hejka</cp:lastModifiedBy>
  <cp:revision>1</cp:revision>
  <dcterms:modified xsi:type="dcterms:W3CDTF">2012-08-16T22:59:38Z</dcterms:modified>
</cp:coreProperties>
</file>